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317" r:id="rId2"/>
    <p:sldId id="256" r:id="rId3"/>
    <p:sldId id="286" r:id="rId4"/>
    <p:sldId id="260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26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Проверка строки на соответствие регулярному выражению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13AB3-728A-432C-97D3-EF821796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4" y="1888620"/>
            <a:ext cx="10004918" cy="4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1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Основные управляющие символы</a:t>
            </a:r>
          </a:p>
        </p:txBody>
      </p:sp>
      <p:sp>
        <p:nvSpPr>
          <p:cNvPr id="5" name="Объект 30">
            <a:extLst>
              <a:ext uri="{FF2B5EF4-FFF2-40B4-BE49-F238E27FC236}">
                <a16:creationId xmlns:a16="http://schemas.microsoft.com/office/drawing/2014/main" id="{2821FCD0-7139-4D3A-99FE-30DD4EBE2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5690" y="1982624"/>
            <a:ext cx="9360000" cy="387979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^ 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Ограничитель начала строки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$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Ограничитель конца строки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ОДИН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символ из указанного диапазона</a:t>
            </a:r>
            <a:endParaRPr lang="en-US" sz="28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+ Один или более символов из диапазона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*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Ноль или более символов из диапазона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{n}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Символ повторяется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раз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]{</a:t>
            </a:r>
            <a:r>
              <a:rPr lang="en-US" sz="2800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min,max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}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Символ повторяется от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min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до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max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Базовые механизмы работы со строками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F1C556-14D2-46F3-AE2D-60536DBE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5" y="2281727"/>
            <a:ext cx="10459475" cy="35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Поиск в строке и копирование части строки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09FF5-69CE-4D99-A311-51E2350E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4" y="2532221"/>
            <a:ext cx="10490275" cy="3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Изменение регистра строки </a:t>
            </a:r>
            <a:br>
              <a:rPr lang="ru-RU" dirty="0"/>
            </a:br>
            <a:r>
              <a:rPr lang="ru-RU" dirty="0"/>
              <a:t>и замена части строки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246CF-6A68-40C7-B5DF-4259D264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92" y="2571850"/>
            <a:ext cx="10222972" cy="33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en-US" dirty="0"/>
            </a:br>
            <a:r>
              <a:rPr lang="ru-RU" dirty="0"/>
              <a:t>Разбивка строки на массив по разделителю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889F91-5DB7-4F2B-89CB-B9004911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7" y="1923087"/>
            <a:ext cx="10184005" cy="42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1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788558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JSON</a:t>
            </a:r>
            <a:r>
              <a:rPr lang="ru-RU" dirty="0"/>
              <a:t>	</a:t>
            </a:r>
          </a:p>
        </p:txBody>
      </p:sp>
      <p:sp>
        <p:nvSpPr>
          <p:cNvPr id="5" name="Объект 30">
            <a:extLst>
              <a:ext uri="{FF2B5EF4-FFF2-40B4-BE49-F238E27FC236}">
                <a16:creationId xmlns:a16="http://schemas.microsoft.com/office/drawing/2014/main" id="{2BE120E2-BD51-4C37-BD23-6E52A6AAAD73}"/>
              </a:ext>
            </a:extLst>
          </p:cNvPr>
          <p:cNvSpPr txBox="1">
            <a:spLocks/>
          </p:cNvSpPr>
          <p:nvPr/>
        </p:nvSpPr>
        <p:spPr>
          <a:xfrm>
            <a:off x="926544" y="1153682"/>
            <a:ext cx="9360000" cy="1803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JSON (англ. JavaScript Object 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Notation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) — текстовый формат обмена данными, основанный на JavaScript. Но при этом формат независим от JS и может использоваться в любом языке программирования.</a:t>
            </a:r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016FAFE5-C579-4B86-B75A-0F4539E89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5690" y="3900443"/>
            <a:ext cx="9360000" cy="259243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Объекты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Массивы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Числа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Логические значения,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null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Строки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Объект 30">
            <a:extLst>
              <a:ext uri="{FF2B5EF4-FFF2-40B4-BE49-F238E27FC236}">
                <a16:creationId xmlns:a16="http://schemas.microsoft.com/office/drawing/2014/main" id="{808B0946-05B7-4BAA-95C9-C13346D384FA}"/>
              </a:ext>
            </a:extLst>
          </p:cNvPr>
          <p:cNvSpPr txBox="1">
            <a:spLocks/>
          </p:cNvSpPr>
          <p:nvPr/>
        </p:nvSpPr>
        <p:spPr>
          <a:xfrm>
            <a:off x="418744" y="3120639"/>
            <a:ext cx="9360000" cy="616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ru-RU" sz="3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В качестве значений могут быть:</a:t>
            </a:r>
          </a:p>
        </p:txBody>
      </p:sp>
    </p:spTree>
    <p:extLst>
      <p:ext uri="{BB962C8B-B14F-4D97-AF65-F5344CB8AC3E}">
        <p14:creationId xmlns:p14="http://schemas.microsoft.com/office/powerpoint/2010/main" val="23281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структура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FD2FA-2A68-45C1-8CD8-EC42BBC4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3" y="1906735"/>
            <a:ext cx="9353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2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822741"/>
          </a:xfrm>
        </p:spPr>
        <p:txBody>
          <a:bodyPr/>
          <a:lstStyle/>
          <a:p>
            <a:r>
              <a:rPr lang="ru-RU" dirty="0"/>
              <a:t>Преобразование данных в формат </a:t>
            </a:r>
            <a:r>
              <a:rPr lang="en-US" dirty="0"/>
              <a:t>JSON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1EFB20-75A7-448F-B878-C4DE5C0D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505483"/>
            <a:ext cx="5543550" cy="461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375021-0503-4CDB-8828-2605737D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0" y="2848508"/>
            <a:ext cx="4781550" cy="192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5465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Декодирование </a:t>
            </a:r>
            <a:r>
              <a:rPr lang="en-US" dirty="0"/>
              <a:t>JSON</a:t>
            </a:r>
            <a:r>
              <a:rPr lang="ru-RU" dirty="0"/>
              <a:t>-строки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4AB18-51A2-4F2F-B9E7-0831F79E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2085173"/>
            <a:ext cx="10087672" cy="36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2814933"/>
            <a:ext cx="11089326" cy="1150316"/>
          </a:xfrm>
        </p:spPr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6</a:t>
            </a:r>
            <a:r>
              <a:rPr lang="ru-RU" dirty="0"/>
              <a:t> </a:t>
            </a:r>
            <a:r>
              <a:rPr lang="ru-RU" sz="3200" b="1" i="1" kern="1200" dirty="0">
                <a:effectLst/>
                <a:latin typeface="+mn-lt"/>
                <a:ea typeface="+mn-ea"/>
                <a:cs typeface="+mn-cs"/>
              </a:rPr>
              <a:t>Дополнительная информация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/>
          </a:bodyPr>
          <a:lstStyle/>
          <a:p>
            <a:r>
              <a:rPr lang="ru-RU" dirty="0"/>
              <a:t>Получение данных через </a:t>
            </a:r>
            <a:r>
              <a:rPr lang="en-US" dirty="0"/>
              <a:t>REST API</a:t>
            </a:r>
            <a:br>
              <a:rPr lang="en-US" dirty="0"/>
            </a:b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https://jsonplaceholder.typicode.com/guide/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114E-0695-4189-886E-EB9E289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1892711"/>
            <a:ext cx="9738690" cy="40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3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/>
          </a:bodyPr>
          <a:lstStyle/>
          <a:p>
            <a:r>
              <a:rPr lang="ru-RU" dirty="0"/>
              <a:t>Получение данных через </a:t>
            </a:r>
            <a:r>
              <a:rPr lang="en-US" dirty="0"/>
              <a:t>REST API</a:t>
            </a:r>
            <a:br>
              <a:rPr lang="en-US" dirty="0"/>
            </a:b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https://restcountries.com/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3D6604-7D8B-4701-B4CE-473BE1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7" y="1903939"/>
            <a:ext cx="10066947" cy="41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9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275670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Регулярные выражения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Работа со строками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Работа с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JSON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Другие встроенные объекты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Обработка ошибок: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try catch</a:t>
            </a:r>
            <a:r>
              <a:rPr lang="ru-RU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finally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F23E1E-28D2-4F07-A205-56D2515C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0" y="2210877"/>
            <a:ext cx="10528063" cy="37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Объект ошибки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5D610-CB2E-423C-AE77-F23C41CF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6" y="2446189"/>
            <a:ext cx="106013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Блок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ru-RU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/>
              <a:t>выполняется в любом случае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7A4EF6-0BB4-4A1B-BB6F-8AECB37C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1" y="2445622"/>
            <a:ext cx="10203189" cy="33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1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Регулярные выражения, </a:t>
            </a:r>
            <a:r>
              <a:rPr lang="en-US" dirty="0" err="1"/>
              <a:t>RexExp</a:t>
            </a:r>
            <a:endParaRPr lang="ru-RU" dirty="0"/>
          </a:p>
        </p:txBody>
      </p:sp>
      <p:sp>
        <p:nvSpPr>
          <p:cNvPr id="7" name="Объект 30">
            <a:extLst>
              <a:ext uri="{FF2B5EF4-FFF2-40B4-BE49-F238E27FC236}">
                <a16:creationId xmlns:a16="http://schemas.microsoft.com/office/drawing/2014/main" id="{685BE2A4-D386-403E-8A11-05A2794397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7819" y="1625124"/>
            <a:ext cx="9360000" cy="180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Регулярные выражения</a:t>
            </a:r>
            <a:r>
              <a:rPr lang="ru-RU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  — формальный язык, используемый в компьютерных программах, работающих с текстом, для поиска и осуществления манипуляций с </a:t>
            </a:r>
            <a:r>
              <a:rPr lang="ru-RU" sz="2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подстроками </a:t>
            </a:r>
            <a:r>
              <a:rPr lang="ru-RU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в тексте, основанный на использовании метасимволов.</a:t>
            </a:r>
            <a:endParaRPr lang="ru-RU" sz="2400" dirty="0">
              <a:solidFill>
                <a:schemeClr val="accent6">
                  <a:lumMod val="75000"/>
                </a:schemeClr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Объект 30">
            <a:extLst>
              <a:ext uri="{FF2B5EF4-FFF2-40B4-BE49-F238E27FC236}">
                <a16:creationId xmlns:a16="http://schemas.microsoft.com/office/drawing/2014/main" id="{28512FA2-B4E3-4AF7-833A-86DCCEAED02E}"/>
              </a:ext>
            </a:extLst>
          </p:cNvPr>
          <p:cNvSpPr txBox="1">
            <a:spLocks/>
          </p:cNvSpPr>
          <p:nvPr/>
        </p:nvSpPr>
        <p:spPr>
          <a:xfrm>
            <a:off x="977819" y="4136164"/>
            <a:ext cx="9360000" cy="138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Для поиска, замены используется строка-образец, состоящая из символов и метасимволов и задающая правило поиска.</a:t>
            </a:r>
          </a:p>
        </p:txBody>
      </p:sp>
    </p:spTree>
    <p:extLst>
      <p:ext uri="{BB962C8B-B14F-4D97-AF65-F5344CB8AC3E}">
        <p14:creationId xmlns:p14="http://schemas.microsoft.com/office/powerpoint/2010/main" val="381086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Поиск по строке с помощью регулярных выражений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18A0F-3609-40FB-867E-899291B8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8" y="1700612"/>
            <a:ext cx="10221082" cy="44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Замена в строке с помощью регулярных выражений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9F5FE-0C44-4208-AA9C-625A60F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844433"/>
            <a:ext cx="9763036" cy="45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48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</TotalTime>
  <Words>449</Words>
  <Application>Microsoft Office PowerPoint</Application>
  <PresentationFormat>Широкоэкранный</PresentationFormat>
  <Paragraphs>85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Times New Roman</vt:lpstr>
      <vt:lpstr>Consolas</vt:lpstr>
      <vt:lpstr>Calibri</vt:lpstr>
      <vt:lpstr>Arial</vt:lpstr>
      <vt:lpstr>Open Sans</vt:lpstr>
      <vt:lpstr>Wingdings 3</vt:lpstr>
      <vt:lpstr>Тема Office</vt:lpstr>
      <vt:lpstr>Описание курса</vt:lpstr>
      <vt:lpstr>Модуль 6 Дополнительная информация</vt:lpstr>
      <vt:lpstr>В этом модуле мы рассмотрим:</vt:lpstr>
      <vt:lpstr>Обработка ошибок: try catch finally</vt:lpstr>
      <vt:lpstr>Объект ошибки</vt:lpstr>
      <vt:lpstr>Блок finally выполняется в любом случае </vt:lpstr>
      <vt:lpstr>Регулярные выражения, RexExp</vt:lpstr>
      <vt:lpstr>Поиск по строке с помощью регулярных выражений</vt:lpstr>
      <vt:lpstr>Замена в строке с помощью регулярных выражений</vt:lpstr>
      <vt:lpstr>Проверка строки на соответствие регулярному выражению</vt:lpstr>
      <vt:lpstr>Основные управляющие символы</vt:lpstr>
      <vt:lpstr>Базовые механизмы работы со строками</vt:lpstr>
      <vt:lpstr>Методы для работы со строками.  Поиск в строке и копирование части строки</vt:lpstr>
      <vt:lpstr>Методы для работы со строками.  Изменение регистра строки  и замена части строки</vt:lpstr>
      <vt:lpstr>Методы для работы со строками.  Разбивка строки на массив по разделителю</vt:lpstr>
      <vt:lpstr>Что такое JSON </vt:lpstr>
      <vt:lpstr>JSON структура данных</vt:lpstr>
      <vt:lpstr>Преобразование данных в формат JSON</vt:lpstr>
      <vt:lpstr>Декодирование JSON-строки</vt:lpstr>
      <vt:lpstr>Получение данных через REST API https://jsonplaceholder.typicode.com/guide/</vt:lpstr>
      <vt:lpstr>Получение данных через REST API https://restcountries.com/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Administrator</cp:lastModifiedBy>
  <cp:revision>198</cp:revision>
  <dcterms:created xsi:type="dcterms:W3CDTF">2023-04-14T11:23:01Z</dcterms:created>
  <dcterms:modified xsi:type="dcterms:W3CDTF">2024-07-21T14:01:51Z</dcterms:modified>
</cp:coreProperties>
</file>